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revisionInfo.xml" ContentType="application/vnd.ms-powerpoint.revision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4"/>
  </p:notesMasterIdLst>
  <p:handoutMasterIdLst>
    <p:handoutMasterId r:id="rId5"/>
  </p:handoutMasterIdLst>
  <p:sldIdLst>
    <p:sldId id="259" r:id="rId2"/>
    <p:sldId id="260" r:id="rId3"/>
  </p:sldIdLst>
  <p:sldSz cx="7562850" cy="10688638"/>
  <p:notesSz cx="6888163" cy="100203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3366">
          <p15:clr>
            <a:srgbClr val="A4A3A4"/>
          </p15:clr>
        </p15:guide>
        <p15:guide id="2" pos="2382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59241"/>
    <a:srgbClr val="E83755"/>
    <a:srgbClr val="40B8A8"/>
    <a:srgbClr val="FBA341"/>
    <a:srgbClr val="F15773"/>
    <a:srgbClr val="FDFDFD"/>
    <a:srgbClr val="333F50"/>
    <a:srgbClr val="33CCCC"/>
    <a:srgbClr val="B1DAE0"/>
    <a:srgbClr val="22336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C29F7067-0F57-F345-A4E3-4EDE3BF0C5CE}" v="18" dt="2018-10-12T13:46:37.666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0A15C55-8517-42AA-B614-E9B94910E393}" styleName="Style moyen 2 - Accentuation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93296810-A885-4BE3-A3E7-6D5BEEA58F35}" styleName="Style moyen 2 - Accentuation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21E4AEA4-8DFA-4A89-87EB-49C32662AFE0}" styleName="Style moyen 2 - Accentuation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8527" autoAdjust="0"/>
    <p:restoredTop sz="95324" autoAdjust="0"/>
  </p:normalViewPr>
  <p:slideViewPr>
    <p:cSldViewPr snapToGrid="0">
      <p:cViewPr>
        <p:scale>
          <a:sx n="93" d="100"/>
          <a:sy n="93" d="100"/>
        </p:scale>
        <p:origin x="-2952" y="564"/>
      </p:cViewPr>
      <p:guideLst>
        <p:guide orient="horz" pos="3366"/>
        <p:guide pos="2382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65" d="100"/>
          <a:sy n="65" d="100"/>
        </p:scale>
        <p:origin x="2796" y="66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handoutMaster" Target="handoutMasters/handoutMaster1.xml"/><Relationship Id="rId10" Type="http://schemas.microsoft.com/office/2015/10/relationships/revisionInfo" Target="revisionInfo.xml"/><Relationship Id="rId4" Type="http://schemas.openxmlformats.org/officeDocument/2006/relationships/notesMaster" Target="notesMasters/notesMaster1.xml"/><Relationship Id="rId9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2984870" cy="502755"/>
          </a:xfrm>
          <a:prstGeom prst="rect">
            <a:avLst/>
          </a:prstGeom>
        </p:spPr>
        <p:txBody>
          <a:bodyPr vert="horz" lIns="92446" tIns="46223" rIns="92446" bIns="46223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01699" y="0"/>
            <a:ext cx="2984870" cy="502755"/>
          </a:xfrm>
          <a:prstGeom prst="rect">
            <a:avLst/>
          </a:prstGeom>
        </p:spPr>
        <p:txBody>
          <a:bodyPr vert="horz" lIns="92446" tIns="46223" rIns="92446" bIns="46223" rtlCol="0"/>
          <a:lstStyle>
            <a:lvl1pPr algn="r">
              <a:defRPr sz="1200"/>
            </a:lvl1pPr>
          </a:lstStyle>
          <a:p>
            <a:fld id="{CD65A0C0-DB6A-48AE-A70D-902ED21F20AC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1" y="9517547"/>
            <a:ext cx="2984870" cy="502754"/>
          </a:xfrm>
          <a:prstGeom prst="rect">
            <a:avLst/>
          </a:prstGeom>
        </p:spPr>
        <p:txBody>
          <a:bodyPr vert="horz" lIns="92446" tIns="46223" rIns="92446" bIns="46223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01699" y="9517547"/>
            <a:ext cx="2984870" cy="502754"/>
          </a:xfrm>
          <a:prstGeom prst="rect">
            <a:avLst/>
          </a:prstGeom>
        </p:spPr>
        <p:txBody>
          <a:bodyPr vert="horz" lIns="92446" tIns="46223" rIns="92446" bIns="46223" rtlCol="0" anchor="b"/>
          <a:lstStyle>
            <a:lvl1pPr algn="r">
              <a:defRPr sz="1200"/>
            </a:lvl1pPr>
          </a:lstStyle>
          <a:p>
            <a:fld id="{0DDE62D0-BBB8-4548-9060-0AFEB7043322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7464119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2984870" cy="502755"/>
          </a:xfrm>
          <a:prstGeom prst="rect">
            <a:avLst/>
          </a:prstGeom>
        </p:spPr>
        <p:txBody>
          <a:bodyPr vert="horz" lIns="92446" tIns="46223" rIns="92446" bIns="46223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01699" y="0"/>
            <a:ext cx="2984870" cy="502755"/>
          </a:xfrm>
          <a:prstGeom prst="rect">
            <a:avLst/>
          </a:prstGeom>
        </p:spPr>
        <p:txBody>
          <a:bodyPr vert="horz" lIns="92446" tIns="46223" rIns="92446" bIns="46223" rtlCol="0"/>
          <a:lstStyle>
            <a:lvl1pPr algn="r">
              <a:defRPr sz="1200"/>
            </a:lvl1pPr>
          </a:lstStyle>
          <a:p>
            <a:fld id="{D853DFDC-F2B9-4F30-BDAA-BC05729E134E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247900" y="1252538"/>
            <a:ext cx="2392363" cy="338137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446" tIns="46223" rIns="92446" bIns="46223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8817" y="4822269"/>
            <a:ext cx="5510530" cy="3945493"/>
          </a:xfrm>
          <a:prstGeom prst="rect">
            <a:avLst/>
          </a:prstGeom>
        </p:spPr>
        <p:txBody>
          <a:bodyPr vert="horz" lIns="92446" tIns="46223" rIns="92446" bIns="46223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1" y="9517547"/>
            <a:ext cx="2984870" cy="502754"/>
          </a:xfrm>
          <a:prstGeom prst="rect">
            <a:avLst/>
          </a:prstGeom>
        </p:spPr>
        <p:txBody>
          <a:bodyPr vert="horz" lIns="92446" tIns="46223" rIns="92446" bIns="46223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01699" y="9517547"/>
            <a:ext cx="2984870" cy="502754"/>
          </a:xfrm>
          <a:prstGeom prst="rect">
            <a:avLst/>
          </a:prstGeom>
        </p:spPr>
        <p:txBody>
          <a:bodyPr vert="horz" lIns="92446" tIns="46223" rIns="92446" bIns="46223" rtlCol="0" anchor="b"/>
          <a:lstStyle>
            <a:lvl1pPr algn="r">
              <a:defRPr sz="1200"/>
            </a:lvl1pPr>
          </a:lstStyle>
          <a:p>
            <a:fld id="{1612E116-EA87-488E-9C06-182B3B0258C8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5749664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2E116-EA87-488E-9C06-182B3B0258C8}" type="slidenum">
              <a:rPr lang="en-GB" smtClean="0"/>
              <a:pPr/>
              <a:t>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0025758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2E116-EA87-488E-9C06-182B3B0258C8}" type="slidenum">
              <a:rPr lang="en-GB" smtClean="0"/>
              <a:pPr/>
              <a:t>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0025758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67214" y="1749275"/>
            <a:ext cx="6428423" cy="3721230"/>
          </a:xfrm>
        </p:spPr>
        <p:txBody>
          <a:bodyPr anchor="b"/>
          <a:lstStyle>
            <a:lvl1pPr algn="ctr">
              <a:defRPr sz="4963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45356" y="5614010"/>
            <a:ext cx="5672138" cy="2580613"/>
          </a:xfrm>
        </p:spPr>
        <p:txBody>
          <a:bodyPr/>
          <a:lstStyle>
            <a:lvl1pPr marL="0" indent="0" algn="ctr">
              <a:buNone/>
              <a:defRPr sz="1985"/>
            </a:lvl1pPr>
            <a:lvl2pPr marL="378150" indent="0" algn="ctr">
              <a:buNone/>
              <a:defRPr sz="1654"/>
            </a:lvl2pPr>
            <a:lvl3pPr marL="756300" indent="0" algn="ctr">
              <a:buNone/>
              <a:defRPr sz="1489"/>
            </a:lvl3pPr>
            <a:lvl4pPr marL="1134450" indent="0" algn="ctr">
              <a:buNone/>
              <a:defRPr sz="1323"/>
            </a:lvl4pPr>
            <a:lvl5pPr marL="1512600" indent="0" algn="ctr">
              <a:buNone/>
              <a:defRPr sz="1323"/>
            </a:lvl5pPr>
            <a:lvl6pPr marL="1890751" indent="0" algn="ctr">
              <a:buNone/>
              <a:defRPr sz="1323"/>
            </a:lvl6pPr>
            <a:lvl7pPr marL="2268901" indent="0" algn="ctr">
              <a:buNone/>
              <a:defRPr sz="1323"/>
            </a:lvl7pPr>
            <a:lvl8pPr marL="2647051" indent="0" algn="ctr">
              <a:buNone/>
              <a:defRPr sz="1323"/>
            </a:lvl8pPr>
            <a:lvl9pPr marL="3025201" indent="0" algn="ctr">
              <a:buNone/>
              <a:defRPr sz="1323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14ED4-880B-4692-AE45-F5A6422D4F01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E08DE7-C035-44FE-9C38-4E7F3ADAB550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907631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14ED4-880B-4692-AE45-F5A6422D4F01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E08DE7-C035-44FE-9C38-4E7F3ADAB550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7586897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6007" y="2664740"/>
            <a:ext cx="6522958" cy="4446176"/>
          </a:xfrm>
        </p:spPr>
        <p:txBody>
          <a:bodyPr anchor="b"/>
          <a:lstStyle>
            <a:lvl1pPr>
              <a:defRPr sz="4963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16007" y="7152978"/>
            <a:ext cx="6522958" cy="2338139"/>
          </a:xfrm>
        </p:spPr>
        <p:txBody>
          <a:bodyPr/>
          <a:lstStyle>
            <a:lvl1pPr marL="0" indent="0">
              <a:buNone/>
              <a:defRPr sz="1985">
                <a:solidFill>
                  <a:schemeClr val="tx1"/>
                </a:solidFill>
              </a:defRPr>
            </a:lvl1pPr>
            <a:lvl2pPr marL="378150" indent="0">
              <a:buNone/>
              <a:defRPr sz="1654">
                <a:solidFill>
                  <a:schemeClr val="tx1">
                    <a:tint val="75000"/>
                  </a:schemeClr>
                </a:solidFill>
              </a:defRPr>
            </a:lvl2pPr>
            <a:lvl3pPr marL="756300" indent="0">
              <a:buNone/>
              <a:defRPr sz="1489">
                <a:solidFill>
                  <a:schemeClr val="tx1">
                    <a:tint val="75000"/>
                  </a:schemeClr>
                </a:solidFill>
              </a:defRPr>
            </a:lvl3pPr>
            <a:lvl4pPr marL="1134450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4pPr>
            <a:lvl5pPr marL="1512600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5pPr>
            <a:lvl6pPr marL="1890751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6pPr>
            <a:lvl7pPr marL="2268901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7pPr>
            <a:lvl8pPr marL="2647051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8pPr>
            <a:lvl9pPr marL="3025201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14ED4-880B-4692-AE45-F5A6422D4F01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E08DE7-C035-44FE-9C38-4E7F3ADAB550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3805308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19946" y="2845355"/>
            <a:ext cx="3214211" cy="678184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828693" y="2845355"/>
            <a:ext cx="3214211" cy="678184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14ED4-880B-4692-AE45-F5A6422D4F01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E08DE7-C035-44FE-9C38-4E7F3ADAB550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063280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0931" y="569073"/>
            <a:ext cx="6522958" cy="2065976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20932" y="2620202"/>
            <a:ext cx="3199440" cy="1284120"/>
          </a:xfrm>
        </p:spPr>
        <p:txBody>
          <a:bodyPr anchor="b"/>
          <a:lstStyle>
            <a:lvl1pPr marL="0" indent="0">
              <a:buNone/>
              <a:defRPr sz="1985" b="1"/>
            </a:lvl1pPr>
            <a:lvl2pPr marL="378150" indent="0">
              <a:buNone/>
              <a:defRPr sz="1654" b="1"/>
            </a:lvl2pPr>
            <a:lvl3pPr marL="756300" indent="0">
              <a:buNone/>
              <a:defRPr sz="1489" b="1"/>
            </a:lvl3pPr>
            <a:lvl4pPr marL="1134450" indent="0">
              <a:buNone/>
              <a:defRPr sz="1323" b="1"/>
            </a:lvl4pPr>
            <a:lvl5pPr marL="1512600" indent="0">
              <a:buNone/>
              <a:defRPr sz="1323" b="1"/>
            </a:lvl5pPr>
            <a:lvl6pPr marL="1890751" indent="0">
              <a:buNone/>
              <a:defRPr sz="1323" b="1"/>
            </a:lvl6pPr>
            <a:lvl7pPr marL="2268901" indent="0">
              <a:buNone/>
              <a:defRPr sz="1323" b="1"/>
            </a:lvl7pPr>
            <a:lvl8pPr marL="2647051" indent="0">
              <a:buNone/>
              <a:defRPr sz="1323" b="1"/>
            </a:lvl8pPr>
            <a:lvl9pPr marL="3025201" indent="0">
              <a:buNone/>
              <a:defRPr sz="1323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20932" y="3904322"/>
            <a:ext cx="3199440" cy="574266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28693" y="2620202"/>
            <a:ext cx="3215196" cy="1284120"/>
          </a:xfrm>
        </p:spPr>
        <p:txBody>
          <a:bodyPr anchor="b"/>
          <a:lstStyle>
            <a:lvl1pPr marL="0" indent="0">
              <a:buNone/>
              <a:defRPr sz="1985" b="1"/>
            </a:lvl1pPr>
            <a:lvl2pPr marL="378150" indent="0">
              <a:buNone/>
              <a:defRPr sz="1654" b="1"/>
            </a:lvl2pPr>
            <a:lvl3pPr marL="756300" indent="0">
              <a:buNone/>
              <a:defRPr sz="1489" b="1"/>
            </a:lvl3pPr>
            <a:lvl4pPr marL="1134450" indent="0">
              <a:buNone/>
              <a:defRPr sz="1323" b="1"/>
            </a:lvl4pPr>
            <a:lvl5pPr marL="1512600" indent="0">
              <a:buNone/>
              <a:defRPr sz="1323" b="1"/>
            </a:lvl5pPr>
            <a:lvl6pPr marL="1890751" indent="0">
              <a:buNone/>
              <a:defRPr sz="1323" b="1"/>
            </a:lvl6pPr>
            <a:lvl7pPr marL="2268901" indent="0">
              <a:buNone/>
              <a:defRPr sz="1323" b="1"/>
            </a:lvl7pPr>
            <a:lvl8pPr marL="2647051" indent="0">
              <a:buNone/>
              <a:defRPr sz="1323" b="1"/>
            </a:lvl8pPr>
            <a:lvl9pPr marL="3025201" indent="0">
              <a:buNone/>
              <a:defRPr sz="1323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828693" y="3904322"/>
            <a:ext cx="3215196" cy="574266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14ED4-880B-4692-AE45-F5A6422D4F01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E08DE7-C035-44FE-9C38-4E7F3ADAB550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9430960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14ED4-880B-4692-AE45-F5A6422D4F01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E08DE7-C035-44FE-9C38-4E7F3ADAB550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70715243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14ED4-880B-4692-AE45-F5A6422D4F01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E08DE7-C035-44FE-9C38-4E7F3ADAB550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3467271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0931" y="712576"/>
            <a:ext cx="2439216" cy="2494016"/>
          </a:xfrm>
        </p:spPr>
        <p:txBody>
          <a:bodyPr anchor="b"/>
          <a:lstStyle>
            <a:lvl1pPr>
              <a:defRPr sz="2647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15196" y="1538968"/>
            <a:ext cx="3828693" cy="7595861"/>
          </a:xfrm>
        </p:spPr>
        <p:txBody>
          <a:bodyPr/>
          <a:lstStyle>
            <a:lvl1pPr>
              <a:defRPr sz="2647"/>
            </a:lvl1pPr>
            <a:lvl2pPr>
              <a:defRPr sz="2316"/>
            </a:lvl2pPr>
            <a:lvl3pPr>
              <a:defRPr sz="1985"/>
            </a:lvl3pPr>
            <a:lvl4pPr>
              <a:defRPr sz="1654"/>
            </a:lvl4pPr>
            <a:lvl5pPr>
              <a:defRPr sz="1654"/>
            </a:lvl5pPr>
            <a:lvl6pPr>
              <a:defRPr sz="1654"/>
            </a:lvl6pPr>
            <a:lvl7pPr>
              <a:defRPr sz="1654"/>
            </a:lvl7pPr>
            <a:lvl8pPr>
              <a:defRPr sz="1654"/>
            </a:lvl8pPr>
            <a:lvl9pPr>
              <a:defRPr sz="1654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20931" y="3206592"/>
            <a:ext cx="2439216" cy="5940607"/>
          </a:xfrm>
        </p:spPr>
        <p:txBody>
          <a:bodyPr/>
          <a:lstStyle>
            <a:lvl1pPr marL="0" indent="0">
              <a:buNone/>
              <a:defRPr sz="1323"/>
            </a:lvl1pPr>
            <a:lvl2pPr marL="378150" indent="0">
              <a:buNone/>
              <a:defRPr sz="1158"/>
            </a:lvl2pPr>
            <a:lvl3pPr marL="756300" indent="0">
              <a:buNone/>
              <a:defRPr sz="993"/>
            </a:lvl3pPr>
            <a:lvl4pPr marL="1134450" indent="0">
              <a:buNone/>
              <a:defRPr sz="827"/>
            </a:lvl4pPr>
            <a:lvl5pPr marL="1512600" indent="0">
              <a:buNone/>
              <a:defRPr sz="827"/>
            </a:lvl5pPr>
            <a:lvl6pPr marL="1890751" indent="0">
              <a:buNone/>
              <a:defRPr sz="827"/>
            </a:lvl6pPr>
            <a:lvl7pPr marL="2268901" indent="0">
              <a:buNone/>
              <a:defRPr sz="827"/>
            </a:lvl7pPr>
            <a:lvl8pPr marL="2647051" indent="0">
              <a:buNone/>
              <a:defRPr sz="827"/>
            </a:lvl8pPr>
            <a:lvl9pPr marL="3025201" indent="0">
              <a:buNone/>
              <a:defRPr sz="827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14ED4-880B-4692-AE45-F5A6422D4F01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E08DE7-C035-44FE-9C38-4E7F3ADAB550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665692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0931" y="712576"/>
            <a:ext cx="2439216" cy="2494016"/>
          </a:xfrm>
        </p:spPr>
        <p:txBody>
          <a:bodyPr anchor="b"/>
          <a:lstStyle>
            <a:lvl1pPr>
              <a:defRPr sz="2647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215196" y="1538968"/>
            <a:ext cx="3828693" cy="7595861"/>
          </a:xfrm>
        </p:spPr>
        <p:txBody>
          <a:bodyPr anchor="t"/>
          <a:lstStyle>
            <a:lvl1pPr marL="0" indent="0">
              <a:buNone/>
              <a:defRPr sz="2647"/>
            </a:lvl1pPr>
            <a:lvl2pPr marL="378150" indent="0">
              <a:buNone/>
              <a:defRPr sz="2316"/>
            </a:lvl2pPr>
            <a:lvl3pPr marL="756300" indent="0">
              <a:buNone/>
              <a:defRPr sz="1985"/>
            </a:lvl3pPr>
            <a:lvl4pPr marL="1134450" indent="0">
              <a:buNone/>
              <a:defRPr sz="1654"/>
            </a:lvl4pPr>
            <a:lvl5pPr marL="1512600" indent="0">
              <a:buNone/>
              <a:defRPr sz="1654"/>
            </a:lvl5pPr>
            <a:lvl6pPr marL="1890751" indent="0">
              <a:buNone/>
              <a:defRPr sz="1654"/>
            </a:lvl6pPr>
            <a:lvl7pPr marL="2268901" indent="0">
              <a:buNone/>
              <a:defRPr sz="1654"/>
            </a:lvl7pPr>
            <a:lvl8pPr marL="2647051" indent="0">
              <a:buNone/>
              <a:defRPr sz="1654"/>
            </a:lvl8pPr>
            <a:lvl9pPr marL="3025201" indent="0">
              <a:buNone/>
              <a:defRPr sz="1654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20931" y="3206592"/>
            <a:ext cx="2439216" cy="5940607"/>
          </a:xfrm>
        </p:spPr>
        <p:txBody>
          <a:bodyPr/>
          <a:lstStyle>
            <a:lvl1pPr marL="0" indent="0">
              <a:buNone/>
              <a:defRPr sz="1323"/>
            </a:lvl1pPr>
            <a:lvl2pPr marL="378150" indent="0">
              <a:buNone/>
              <a:defRPr sz="1158"/>
            </a:lvl2pPr>
            <a:lvl3pPr marL="756300" indent="0">
              <a:buNone/>
              <a:defRPr sz="993"/>
            </a:lvl3pPr>
            <a:lvl4pPr marL="1134450" indent="0">
              <a:buNone/>
              <a:defRPr sz="827"/>
            </a:lvl4pPr>
            <a:lvl5pPr marL="1512600" indent="0">
              <a:buNone/>
              <a:defRPr sz="827"/>
            </a:lvl5pPr>
            <a:lvl6pPr marL="1890751" indent="0">
              <a:buNone/>
              <a:defRPr sz="827"/>
            </a:lvl6pPr>
            <a:lvl7pPr marL="2268901" indent="0">
              <a:buNone/>
              <a:defRPr sz="827"/>
            </a:lvl7pPr>
            <a:lvl8pPr marL="2647051" indent="0">
              <a:buNone/>
              <a:defRPr sz="827"/>
            </a:lvl8pPr>
            <a:lvl9pPr marL="3025201" indent="0">
              <a:buNone/>
              <a:defRPr sz="827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14ED4-880B-4692-AE45-F5A6422D4F01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E08DE7-C035-44FE-9C38-4E7F3ADAB550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3002902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14ED4-880B-4692-AE45-F5A6422D4F01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E08DE7-C035-44FE-9C38-4E7F3ADAB550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292682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5412165" y="569071"/>
            <a:ext cx="1630740" cy="9058127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19946" y="569071"/>
            <a:ext cx="4797683" cy="9058127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14ED4-880B-4692-AE45-F5A6422D4F01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E08DE7-C035-44FE-9C38-4E7F3ADAB550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9169202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19946" y="569073"/>
            <a:ext cx="6522958" cy="206597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19946" y="2845355"/>
            <a:ext cx="6522958" cy="678184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19946" y="9906786"/>
            <a:ext cx="1701641" cy="56907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9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1614ED4-880B-4692-AE45-F5A6422D4F01}" type="datetimeFigureOut">
              <a:rPr lang="en-GB" smtClean="0"/>
              <a:pPr/>
              <a:t>24/04/2023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05194" y="9906786"/>
            <a:ext cx="2552462" cy="56907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9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5341263" y="9906786"/>
            <a:ext cx="1701641" cy="56907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9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E08DE7-C035-44FE-9C38-4E7F3ADAB550}" type="slidenum">
              <a:rPr lang="en-GB" smtClean="0"/>
              <a:pPr/>
              <a:t>‹N°›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1886130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756300" rtl="0" eaLnBrk="1" latinLnBrk="0" hangingPunct="1">
        <a:lnSpc>
          <a:spcPct val="90000"/>
        </a:lnSpc>
        <a:spcBef>
          <a:spcPct val="0"/>
        </a:spcBef>
        <a:buNone/>
        <a:defRPr sz="3639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89075" indent="-189075" algn="l" defTabSz="756300" rtl="0" eaLnBrk="1" latinLnBrk="0" hangingPunct="1">
        <a:lnSpc>
          <a:spcPct val="90000"/>
        </a:lnSpc>
        <a:spcBef>
          <a:spcPts val="827"/>
        </a:spcBef>
        <a:buFont typeface="Arial" panose="020B0604020202020204" pitchFamily="34" charset="0"/>
        <a:buChar char="•"/>
        <a:defRPr sz="2316" kern="1200">
          <a:solidFill>
            <a:schemeClr val="tx1"/>
          </a:solidFill>
          <a:latin typeface="+mn-lt"/>
          <a:ea typeface="+mn-ea"/>
          <a:cs typeface="+mn-cs"/>
        </a:defRPr>
      </a:lvl1pPr>
      <a:lvl2pPr marL="567225" indent="-189075" algn="l" defTabSz="756300" rtl="0" eaLnBrk="1" latinLnBrk="0" hangingPunct="1">
        <a:lnSpc>
          <a:spcPct val="90000"/>
        </a:lnSpc>
        <a:spcBef>
          <a:spcPts val="414"/>
        </a:spcBef>
        <a:buFont typeface="Arial" panose="020B0604020202020204" pitchFamily="34" charset="0"/>
        <a:buChar char="•"/>
        <a:defRPr sz="1985" kern="1200">
          <a:solidFill>
            <a:schemeClr val="tx1"/>
          </a:solidFill>
          <a:latin typeface="+mn-lt"/>
          <a:ea typeface="+mn-ea"/>
          <a:cs typeface="+mn-cs"/>
        </a:defRPr>
      </a:lvl2pPr>
      <a:lvl3pPr marL="945375" indent="-189075" algn="l" defTabSz="756300" rtl="0" eaLnBrk="1" latinLnBrk="0" hangingPunct="1">
        <a:lnSpc>
          <a:spcPct val="90000"/>
        </a:lnSpc>
        <a:spcBef>
          <a:spcPts val="414"/>
        </a:spcBef>
        <a:buFont typeface="Arial" panose="020B0604020202020204" pitchFamily="34" charset="0"/>
        <a:buChar char="•"/>
        <a:defRPr sz="1654" kern="1200">
          <a:solidFill>
            <a:schemeClr val="tx1"/>
          </a:solidFill>
          <a:latin typeface="+mn-lt"/>
          <a:ea typeface="+mn-ea"/>
          <a:cs typeface="+mn-cs"/>
        </a:defRPr>
      </a:lvl3pPr>
      <a:lvl4pPr marL="1323525" indent="-189075" algn="l" defTabSz="756300" rtl="0" eaLnBrk="1" latinLnBrk="0" hangingPunct="1">
        <a:lnSpc>
          <a:spcPct val="90000"/>
        </a:lnSpc>
        <a:spcBef>
          <a:spcPts val="414"/>
        </a:spcBef>
        <a:buFont typeface="Arial" panose="020B0604020202020204" pitchFamily="34" charset="0"/>
        <a:buChar char="•"/>
        <a:defRPr sz="1489" kern="1200">
          <a:solidFill>
            <a:schemeClr val="tx1"/>
          </a:solidFill>
          <a:latin typeface="+mn-lt"/>
          <a:ea typeface="+mn-ea"/>
          <a:cs typeface="+mn-cs"/>
        </a:defRPr>
      </a:lvl4pPr>
      <a:lvl5pPr marL="1701676" indent="-189075" algn="l" defTabSz="756300" rtl="0" eaLnBrk="1" latinLnBrk="0" hangingPunct="1">
        <a:lnSpc>
          <a:spcPct val="90000"/>
        </a:lnSpc>
        <a:spcBef>
          <a:spcPts val="414"/>
        </a:spcBef>
        <a:buFont typeface="Arial" panose="020B0604020202020204" pitchFamily="34" charset="0"/>
        <a:buChar char="•"/>
        <a:defRPr sz="1489" kern="1200">
          <a:solidFill>
            <a:schemeClr val="tx1"/>
          </a:solidFill>
          <a:latin typeface="+mn-lt"/>
          <a:ea typeface="+mn-ea"/>
          <a:cs typeface="+mn-cs"/>
        </a:defRPr>
      </a:lvl5pPr>
      <a:lvl6pPr marL="2079826" indent="-189075" algn="l" defTabSz="756300" rtl="0" eaLnBrk="1" latinLnBrk="0" hangingPunct="1">
        <a:lnSpc>
          <a:spcPct val="90000"/>
        </a:lnSpc>
        <a:spcBef>
          <a:spcPts val="414"/>
        </a:spcBef>
        <a:buFont typeface="Arial" panose="020B0604020202020204" pitchFamily="34" charset="0"/>
        <a:buChar char="•"/>
        <a:defRPr sz="1489" kern="1200">
          <a:solidFill>
            <a:schemeClr val="tx1"/>
          </a:solidFill>
          <a:latin typeface="+mn-lt"/>
          <a:ea typeface="+mn-ea"/>
          <a:cs typeface="+mn-cs"/>
        </a:defRPr>
      </a:lvl6pPr>
      <a:lvl7pPr marL="2457976" indent="-189075" algn="l" defTabSz="756300" rtl="0" eaLnBrk="1" latinLnBrk="0" hangingPunct="1">
        <a:lnSpc>
          <a:spcPct val="90000"/>
        </a:lnSpc>
        <a:spcBef>
          <a:spcPts val="414"/>
        </a:spcBef>
        <a:buFont typeface="Arial" panose="020B0604020202020204" pitchFamily="34" charset="0"/>
        <a:buChar char="•"/>
        <a:defRPr sz="1489" kern="1200">
          <a:solidFill>
            <a:schemeClr val="tx1"/>
          </a:solidFill>
          <a:latin typeface="+mn-lt"/>
          <a:ea typeface="+mn-ea"/>
          <a:cs typeface="+mn-cs"/>
        </a:defRPr>
      </a:lvl7pPr>
      <a:lvl8pPr marL="2836126" indent="-189075" algn="l" defTabSz="756300" rtl="0" eaLnBrk="1" latinLnBrk="0" hangingPunct="1">
        <a:lnSpc>
          <a:spcPct val="90000"/>
        </a:lnSpc>
        <a:spcBef>
          <a:spcPts val="414"/>
        </a:spcBef>
        <a:buFont typeface="Arial" panose="020B0604020202020204" pitchFamily="34" charset="0"/>
        <a:buChar char="•"/>
        <a:defRPr sz="1489" kern="1200">
          <a:solidFill>
            <a:schemeClr val="tx1"/>
          </a:solidFill>
          <a:latin typeface="+mn-lt"/>
          <a:ea typeface="+mn-ea"/>
          <a:cs typeface="+mn-cs"/>
        </a:defRPr>
      </a:lvl8pPr>
      <a:lvl9pPr marL="3214276" indent="-189075" algn="l" defTabSz="756300" rtl="0" eaLnBrk="1" latinLnBrk="0" hangingPunct="1">
        <a:lnSpc>
          <a:spcPct val="90000"/>
        </a:lnSpc>
        <a:spcBef>
          <a:spcPts val="414"/>
        </a:spcBef>
        <a:buFont typeface="Arial" panose="020B0604020202020204" pitchFamily="34" charset="0"/>
        <a:buChar char="•"/>
        <a:defRPr sz="1489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756300" rtl="0" eaLnBrk="1" latinLnBrk="0" hangingPunct="1">
        <a:defRPr sz="1489" kern="1200">
          <a:solidFill>
            <a:schemeClr val="tx1"/>
          </a:solidFill>
          <a:latin typeface="+mn-lt"/>
          <a:ea typeface="+mn-ea"/>
          <a:cs typeface="+mn-cs"/>
        </a:defRPr>
      </a:lvl1pPr>
      <a:lvl2pPr marL="378150" algn="l" defTabSz="756300" rtl="0" eaLnBrk="1" latinLnBrk="0" hangingPunct="1">
        <a:defRPr sz="1489" kern="1200">
          <a:solidFill>
            <a:schemeClr val="tx1"/>
          </a:solidFill>
          <a:latin typeface="+mn-lt"/>
          <a:ea typeface="+mn-ea"/>
          <a:cs typeface="+mn-cs"/>
        </a:defRPr>
      </a:lvl2pPr>
      <a:lvl3pPr marL="756300" algn="l" defTabSz="756300" rtl="0" eaLnBrk="1" latinLnBrk="0" hangingPunct="1">
        <a:defRPr sz="1489" kern="1200">
          <a:solidFill>
            <a:schemeClr val="tx1"/>
          </a:solidFill>
          <a:latin typeface="+mn-lt"/>
          <a:ea typeface="+mn-ea"/>
          <a:cs typeface="+mn-cs"/>
        </a:defRPr>
      </a:lvl3pPr>
      <a:lvl4pPr marL="1134450" algn="l" defTabSz="756300" rtl="0" eaLnBrk="1" latinLnBrk="0" hangingPunct="1">
        <a:defRPr sz="1489" kern="1200">
          <a:solidFill>
            <a:schemeClr val="tx1"/>
          </a:solidFill>
          <a:latin typeface="+mn-lt"/>
          <a:ea typeface="+mn-ea"/>
          <a:cs typeface="+mn-cs"/>
        </a:defRPr>
      </a:lvl4pPr>
      <a:lvl5pPr marL="1512600" algn="l" defTabSz="756300" rtl="0" eaLnBrk="1" latinLnBrk="0" hangingPunct="1">
        <a:defRPr sz="1489" kern="1200">
          <a:solidFill>
            <a:schemeClr val="tx1"/>
          </a:solidFill>
          <a:latin typeface="+mn-lt"/>
          <a:ea typeface="+mn-ea"/>
          <a:cs typeface="+mn-cs"/>
        </a:defRPr>
      </a:lvl5pPr>
      <a:lvl6pPr marL="1890751" algn="l" defTabSz="756300" rtl="0" eaLnBrk="1" latinLnBrk="0" hangingPunct="1">
        <a:defRPr sz="1489" kern="1200">
          <a:solidFill>
            <a:schemeClr val="tx1"/>
          </a:solidFill>
          <a:latin typeface="+mn-lt"/>
          <a:ea typeface="+mn-ea"/>
          <a:cs typeface="+mn-cs"/>
        </a:defRPr>
      </a:lvl6pPr>
      <a:lvl7pPr marL="2268901" algn="l" defTabSz="756300" rtl="0" eaLnBrk="1" latinLnBrk="0" hangingPunct="1">
        <a:defRPr sz="1489" kern="1200">
          <a:solidFill>
            <a:schemeClr val="tx1"/>
          </a:solidFill>
          <a:latin typeface="+mn-lt"/>
          <a:ea typeface="+mn-ea"/>
          <a:cs typeface="+mn-cs"/>
        </a:defRPr>
      </a:lvl7pPr>
      <a:lvl8pPr marL="2647051" algn="l" defTabSz="756300" rtl="0" eaLnBrk="1" latinLnBrk="0" hangingPunct="1">
        <a:defRPr sz="1489" kern="1200">
          <a:solidFill>
            <a:schemeClr val="tx1"/>
          </a:solidFill>
          <a:latin typeface="+mn-lt"/>
          <a:ea typeface="+mn-ea"/>
          <a:cs typeface="+mn-cs"/>
        </a:defRPr>
      </a:lvl8pPr>
      <a:lvl9pPr marL="3025201" algn="l" defTabSz="756300" rtl="0" eaLnBrk="1" latinLnBrk="0" hangingPunct="1">
        <a:defRPr sz="1489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" name="ZoneTexte 76"/>
          <p:cNvSpPr txBox="1"/>
          <p:nvPr/>
        </p:nvSpPr>
        <p:spPr>
          <a:xfrm>
            <a:off x="2686323" y="736855"/>
            <a:ext cx="3899300" cy="461665"/>
          </a:xfrm>
          <a:prstGeom prst="rect">
            <a:avLst/>
          </a:prstGeom>
          <a:solidFill>
            <a:srgbClr val="E83755"/>
          </a:solidFill>
        </p:spPr>
        <p:txBody>
          <a:bodyPr wrap="square" rtlCol="0">
            <a:spAutoFit/>
          </a:bodyPr>
          <a:lstStyle/>
          <a:p>
            <a:r>
              <a:rPr lang="fr-FR" sz="2400" dirty="0">
                <a:solidFill>
                  <a:schemeClr val="bg1"/>
                </a:solidFill>
                <a:latin typeface="Brush Script MT" pitchFamily="66" charset="0"/>
              </a:rPr>
              <a:t>Formulaire d’inscription</a:t>
            </a:r>
          </a:p>
        </p:txBody>
      </p:sp>
      <p:sp>
        <p:nvSpPr>
          <p:cNvPr id="85" name="TextBox 84"/>
          <p:cNvSpPr txBox="1"/>
          <p:nvPr/>
        </p:nvSpPr>
        <p:spPr>
          <a:xfrm>
            <a:off x="873428" y="5611058"/>
            <a:ext cx="2741391" cy="61555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u="sng" dirty="0">
                <a:solidFill>
                  <a:srgbClr val="00B050"/>
                </a:solidFill>
                <a:cs typeface="Lato" panose="020F0502020204030203" pitchFamily="34" charset="0"/>
              </a:rPr>
              <a:t>Temps de </a:t>
            </a:r>
            <a:r>
              <a:rPr lang="en-GB" sz="2400" b="1" u="sng" dirty="0" err="1">
                <a:solidFill>
                  <a:srgbClr val="00B050"/>
                </a:solidFill>
                <a:cs typeface="Lato" panose="020F0502020204030203" pitchFamily="34" charset="0"/>
              </a:rPr>
              <a:t>bénévolat</a:t>
            </a:r>
            <a:endParaRPr lang="en-GB" sz="2400" b="1" u="sng" dirty="0">
              <a:solidFill>
                <a:srgbClr val="00B050"/>
              </a:solidFill>
              <a:cs typeface="Lato" panose="020F0502020204030203" pitchFamily="34" charset="0"/>
            </a:endParaRPr>
          </a:p>
          <a:p>
            <a:r>
              <a:rPr lang="en-GB" sz="1000" b="1" dirty="0">
                <a:solidFill>
                  <a:srgbClr val="00B050"/>
                </a:solidFill>
                <a:cs typeface="Lato" panose="020F0502020204030203" pitchFamily="34" charset="0"/>
              </a:rPr>
              <a:t>(</a:t>
            </a:r>
            <a:r>
              <a:rPr lang="en-GB" sz="1000" b="1" dirty="0" err="1">
                <a:solidFill>
                  <a:srgbClr val="00B050"/>
                </a:solidFill>
                <a:cs typeface="Lato" panose="020F0502020204030203" pitchFamily="34" charset="0"/>
              </a:rPr>
              <a:t>Cocher</a:t>
            </a:r>
            <a:r>
              <a:rPr lang="en-GB" sz="1000" b="1" dirty="0">
                <a:solidFill>
                  <a:srgbClr val="00B050"/>
                </a:solidFill>
                <a:cs typeface="Lato" panose="020F0502020204030203" pitchFamily="34" charset="0"/>
              </a:rPr>
              <a:t> </a:t>
            </a:r>
            <a:r>
              <a:rPr lang="en-GB" sz="1000" b="1" dirty="0" err="1">
                <a:solidFill>
                  <a:srgbClr val="00B050"/>
                </a:solidFill>
                <a:cs typeface="Lato" panose="020F0502020204030203" pitchFamily="34" charset="0"/>
              </a:rPr>
              <a:t>vos</a:t>
            </a:r>
            <a:r>
              <a:rPr lang="en-GB" sz="1000" b="1" dirty="0">
                <a:solidFill>
                  <a:srgbClr val="00B050"/>
                </a:solidFill>
                <a:cs typeface="Lato" panose="020F0502020204030203" pitchFamily="34" charset="0"/>
              </a:rPr>
              <a:t> </a:t>
            </a:r>
            <a:r>
              <a:rPr lang="en-GB" sz="1000" b="1" dirty="0" err="1">
                <a:solidFill>
                  <a:srgbClr val="00B050"/>
                </a:solidFill>
                <a:cs typeface="Lato" panose="020F0502020204030203" pitchFamily="34" charset="0"/>
              </a:rPr>
              <a:t>choix</a:t>
            </a:r>
            <a:r>
              <a:rPr lang="en-GB" sz="1000" b="1" dirty="0">
                <a:solidFill>
                  <a:srgbClr val="00B050"/>
                </a:solidFill>
                <a:cs typeface="Lato" panose="020F0502020204030203" pitchFamily="34" charset="0"/>
              </a:rPr>
              <a:t>)</a:t>
            </a:r>
          </a:p>
        </p:txBody>
      </p:sp>
      <p:sp>
        <p:nvSpPr>
          <p:cNvPr id="103" name="TextBox 102"/>
          <p:cNvSpPr txBox="1"/>
          <p:nvPr/>
        </p:nvSpPr>
        <p:spPr>
          <a:xfrm>
            <a:off x="867896" y="3190525"/>
            <a:ext cx="2851352" cy="6001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400" b="1" u="sng" dirty="0" err="1">
                <a:solidFill>
                  <a:srgbClr val="F15773"/>
                </a:solidFill>
                <a:cs typeface="Lato" panose="020F0502020204030203" pitchFamily="34" charset="0"/>
              </a:rPr>
              <a:t>Vos</a:t>
            </a:r>
            <a:r>
              <a:rPr lang="en-GB" sz="2400" b="1" u="sng" dirty="0">
                <a:solidFill>
                  <a:srgbClr val="F15773"/>
                </a:solidFill>
                <a:cs typeface="Lato" panose="020F0502020204030203" pitchFamily="34" charset="0"/>
              </a:rPr>
              <a:t> </a:t>
            </a:r>
            <a:r>
              <a:rPr lang="en-GB" sz="2400" b="1" u="sng" dirty="0" err="1">
                <a:solidFill>
                  <a:srgbClr val="F15773"/>
                </a:solidFill>
                <a:cs typeface="Lato" panose="020F0502020204030203" pitchFamily="34" charset="0"/>
              </a:rPr>
              <a:t>disponibilités</a:t>
            </a:r>
            <a:endParaRPr lang="en-GB" sz="2400" b="1" u="sng" dirty="0">
              <a:solidFill>
                <a:srgbClr val="F15773"/>
              </a:solidFill>
              <a:cs typeface="Lato" panose="020F0502020204030203" pitchFamily="34" charset="0"/>
            </a:endParaRPr>
          </a:p>
          <a:p>
            <a:r>
              <a:rPr lang="en-GB" sz="900" b="1" i="1" dirty="0">
                <a:solidFill>
                  <a:srgbClr val="F15773"/>
                </a:solidFill>
                <a:cs typeface="Lato" panose="020F0502020204030203" pitchFamily="34" charset="0"/>
              </a:rPr>
              <a:t>(Cocher </a:t>
            </a:r>
            <a:r>
              <a:rPr lang="en-GB" sz="900" b="1" i="1" dirty="0" err="1">
                <a:solidFill>
                  <a:srgbClr val="F15773"/>
                </a:solidFill>
                <a:cs typeface="Lato" panose="020F0502020204030203" pitchFamily="34" charset="0"/>
              </a:rPr>
              <a:t>vos</a:t>
            </a:r>
            <a:r>
              <a:rPr lang="en-GB" sz="900" b="1" i="1" dirty="0">
                <a:solidFill>
                  <a:srgbClr val="F15773"/>
                </a:solidFill>
                <a:cs typeface="Lato" panose="020F0502020204030203" pitchFamily="34" charset="0"/>
              </a:rPr>
              <a:t> </a:t>
            </a:r>
            <a:r>
              <a:rPr lang="en-GB" sz="900" b="1" i="1" dirty="0" err="1">
                <a:solidFill>
                  <a:srgbClr val="F15773"/>
                </a:solidFill>
                <a:cs typeface="Lato" panose="020F0502020204030203" pitchFamily="34" charset="0"/>
              </a:rPr>
              <a:t>disponibilités</a:t>
            </a:r>
            <a:r>
              <a:rPr lang="en-GB" sz="900" b="1" i="1" dirty="0">
                <a:solidFill>
                  <a:srgbClr val="F15773"/>
                </a:solidFill>
                <a:cs typeface="Lato" panose="020F0502020204030203" pitchFamily="34" charset="0"/>
              </a:rPr>
              <a:t>)</a:t>
            </a:r>
          </a:p>
        </p:txBody>
      </p:sp>
      <p:sp>
        <p:nvSpPr>
          <p:cNvPr id="116" name="TextBox 115"/>
          <p:cNvSpPr txBox="1"/>
          <p:nvPr/>
        </p:nvSpPr>
        <p:spPr>
          <a:xfrm>
            <a:off x="873428" y="1219902"/>
            <a:ext cx="189686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400" b="1" u="sng" dirty="0" err="1">
                <a:solidFill>
                  <a:srgbClr val="40B8A8"/>
                </a:solidFill>
                <a:cs typeface="Lato" panose="020F0502020204030203" pitchFamily="34" charset="0"/>
              </a:rPr>
              <a:t>Coordonnées</a:t>
            </a:r>
            <a:endParaRPr lang="en-GB" sz="2400" b="1" u="sng" dirty="0">
              <a:solidFill>
                <a:srgbClr val="40B8A8"/>
              </a:solidFill>
              <a:cs typeface="Lato" panose="020F0502020204030203" pitchFamily="34" charset="0"/>
            </a:endParaRPr>
          </a:p>
        </p:txBody>
      </p:sp>
      <p:sp>
        <p:nvSpPr>
          <p:cNvPr id="114" name="Double vague 113"/>
          <p:cNvSpPr/>
          <p:nvPr/>
        </p:nvSpPr>
        <p:spPr>
          <a:xfrm>
            <a:off x="3956900" y="1128129"/>
            <a:ext cx="1935480" cy="297180"/>
          </a:xfrm>
          <a:prstGeom prst="doubleWave">
            <a:avLst/>
          </a:prstGeom>
          <a:solidFill>
            <a:srgbClr val="40B8A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dirty="0">
                <a:latin typeface="Brush Script MT" pitchFamily="66" charset="0"/>
              </a:rPr>
              <a:t>Bénévoles 2023</a:t>
            </a:r>
          </a:p>
        </p:txBody>
      </p:sp>
      <p:pic>
        <p:nvPicPr>
          <p:cNvPr id="76" name="Image 75" descr="15168802_1211954038896794_6520629479502560617_o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5648537" y="106872"/>
            <a:ext cx="1737360" cy="1737360"/>
          </a:xfrm>
          <a:prstGeom prst="ellipse">
            <a:avLst/>
          </a:prstGeom>
        </p:spPr>
      </p:pic>
      <p:graphicFrame>
        <p:nvGraphicFramePr>
          <p:cNvPr id="132" name="Tableau 13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108067468"/>
              </p:ext>
            </p:extLst>
          </p:nvPr>
        </p:nvGraphicFramePr>
        <p:xfrm>
          <a:off x="1119883" y="1667480"/>
          <a:ext cx="4755984" cy="1538556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2011230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2744754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</a:tblGrid>
              <a:tr h="256426">
                <a:tc>
                  <a:txBody>
                    <a:bodyPr/>
                    <a:lstStyle/>
                    <a:p>
                      <a:r>
                        <a:rPr lang="fr-FR" sz="900" dirty="0"/>
                        <a:t>Nom et Prénom</a:t>
                      </a:r>
                      <a:endParaRPr lang="fr-FR" sz="900" dirty="0">
                        <a:latin typeface="Calibri" pitchFamily="34" charset="0"/>
                        <a:cs typeface="Calibri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fr-FR" sz="9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256426">
                <a:tc>
                  <a:txBody>
                    <a:bodyPr/>
                    <a:lstStyle/>
                    <a:p>
                      <a:r>
                        <a:rPr lang="fr-FR" sz="900" dirty="0"/>
                        <a:t>Âge</a:t>
                      </a:r>
                      <a:r>
                        <a:rPr lang="fr-FR" sz="900" baseline="0" dirty="0"/>
                        <a:t> </a:t>
                      </a:r>
                      <a:endParaRPr lang="fr-FR" sz="900" dirty="0">
                        <a:latin typeface="Calibri" pitchFamily="34" charset="0"/>
                        <a:cs typeface="Calibri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fr-FR" sz="9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256426">
                <a:tc>
                  <a:txBody>
                    <a:bodyPr/>
                    <a:lstStyle/>
                    <a:p>
                      <a:r>
                        <a:rPr lang="fr-FR" sz="900" dirty="0"/>
                        <a:t>Adresse</a:t>
                      </a:r>
                      <a:endParaRPr lang="fr-FR" sz="900" dirty="0">
                        <a:latin typeface="Calibri" pitchFamily="34" charset="0"/>
                        <a:cs typeface="Calibri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fr-FR" sz="9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256426">
                <a:tc>
                  <a:txBody>
                    <a:bodyPr/>
                    <a:lstStyle/>
                    <a:p>
                      <a:r>
                        <a:rPr lang="fr-FR" sz="900" dirty="0"/>
                        <a:t>Code</a:t>
                      </a:r>
                      <a:r>
                        <a:rPr lang="fr-FR" sz="900" baseline="0" dirty="0"/>
                        <a:t> Postal et Commune</a:t>
                      </a:r>
                      <a:endParaRPr lang="fr-FR" sz="900" dirty="0">
                        <a:latin typeface="Calibri" pitchFamily="34" charset="0"/>
                        <a:cs typeface="Calibri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fr-FR" sz="9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  <a:tr h="256426">
                <a:tc>
                  <a:txBody>
                    <a:bodyPr/>
                    <a:lstStyle/>
                    <a:p>
                      <a:r>
                        <a:rPr lang="fr-FR" sz="900" dirty="0"/>
                        <a:t>Adresse mail</a:t>
                      </a:r>
                      <a:endParaRPr lang="fr-FR" sz="900" dirty="0">
                        <a:latin typeface="Calibri" pitchFamily="34" charset="0"/>
                        <a:cs typeface="Calibri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fr-FR" sz="9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4"/>
                  </a:ext>
                </a:extLst>
              </a:tr>
              <a:tr h="256426">
                <a:tc>
                  <a:txBody>
                    <a:bodyPr/>
                    <a:lstStyle/>
                    <a:p>
                      <a:r>
                        <a:rPr lang="fr-FR" sz="900" dirty="0"/>
                        <a:t>Téléphone</a:t>
                      </a:r>
                      <a:r>
                        <a:rPr lang="fr-FR" sz="900" baseline="0" dirty="0"/>
                        <a:t> (Portable de préférence)</a:t>
                      </a:r>
                      <a:endParaRPr lang="fr-FR" sz="900" dirty="0">
                        <a:latin typeface="Calibri" pitchFamily="34" charset="0"/>
                        <a:cs typeface="Calibri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fr-FR" sz="9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5"/>
                  </a:ext>
                </a:extLst>
              </a:tr>
            </a:tbl>
          </a:graphicData>
        </a:graphic>
      </p:graphicFrame>
      <p:graphicFrame>
        <p:nvGraphicFramePr>
          <p:cNvPr id="134" name="Tableau 13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93495153"/>
              </p:ext>
            </p:extLst>
          </p:nvPr>
        </p:nvGraphicFramePr>
        <p:xfrm>
          <a:off x="418159" y="4491004"/>
          <a:ext cx="3268980" cy="454301"/>
        </p:xfrm>
        <a:graphic>
          <a:graphicData uri="http://schemas.openxmlformats.org/drawingml/2006/table">
            <a:tbl>
              <a:tblPr>
                <a:tableStyleId>{21E4AEA4-8DFA-4A89-87EB-49C32662AFE0}</a:tableStyleId>
              </a:tblPr>
              <a:tblGrid>
                <a:gridCol w="1211579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975360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  <a:gridCol w="1082041">
                  <a:extLst>
                    <a:ext uri="{9D8B030D-6E8A-4147-A177-3AD203B41FA5}">
                      <a16:colId xmlns:a16="http://schemas.microsoft.com/office/drawing/2014/main" xmlns="" val="20002"/>
                    </a:ext>
                  </a:extLst>
                </a:gridCol>
              </a:tblGrid>
              <a:tr h="237755">
                <a:tc>
                  <a:txBody>
                    <a:bodyPr/>
                    <a:lstStyle/>
                    <a:p>
                      <a:pPr algn="ctr"/>
                      <a:r>
                        <a:rPr lang="fr-FR" sz="900" b="1" i="0" dirty="0">
                          <a:latin typeface="Arial Narrow" pitchFamily="34" charset="0"/>
                        </a:rPr>
                        <a:t>AVANT LE FESTIVAL</a:t>
                      </a:r>
                      <a:endParaRPr lang="fr-FR" sz="900" b="1" i="0" dirty="0">
                        <a:solidFill>
                          <a:srgbClr val="E83755"/>
                        </a:solidFill>
                        <a:latin typeface="Arial Narrow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Matin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Après-midi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216546">
                <a:tc>
                  <a:txBody>
                    <a:bodyPr/>
                    <a:lstStyle/>
                    <a:p>
                      <a:pPr algn="l"/>
                      <a:r>
                        <a:rPr lang="fr-FR" sz="800" dirty="0"/>
                        <a:t>Vendredi 26 Mai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</a:tbl>
          </a:graphicData>
        </a:graphic>
      </p:graphicFrame>
      <p:graphicFrame>
        <p:nvGraphicFramePr>
          <p:cNvPr id="135" name="Tableau 13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225087564"/>
              </p:ext>
            </p:extLst>
          </p:nvPr>
        </p:nvGraphicFramePr>
        <p:xfrm>
          <a:off x="3883600" y="4386186"/>
          <a:ext cx="3254650" cy="667661"/>
        </p:xfrm>
        <a:graphic>
          <a:graphicData uri="http://schemas.openxmlformats.org/drawingml/2006/table">
            <a:tbl>
              <a:tblPr>
                <a:tableStyleId>{21E4AEA4-8DFA-4A89-87EB-49C32662AFE0}</a:tableStyleId>
              </a:tblPr>
              <a:tblGrid>
                <a:gridCol w="1292336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669770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  <a:gridCol w="669770">
                  <a:extLst>
                    <a:ext uri="{9D8B030D-6E8A-4147-A177-3AD203B41FA5}">
                      <a16:colId xmlns:a16="http://schemas.microsoft.com/office/drawing/2014/main" xmlns="" val="20002"/>
                    </a:ext>
                  </a:extLst>
                </a:gridCol>
                <a:gridCol w="622774">
                  <a:extLst>
                    <a:ext uri="{9D8B030D-6E8A-4147-A177-3AD203B41FA5}">
                      <a16:colId xmlns:a16="http://schemas.microsoft.com/office/drawing/2014/main" xmlns="" val="20003"/>
                    </a:ext>
                  </a:extLst>
                </a:gridCol>
              </a:tblGrid>
              <a:tr h="237755">
                <a:tc>
                  <a:txBody>
                    <a:bodyPr/>
                    <a:lstStyle/>
                    <a:p>
                      <a:pPr algn="ctr"/>
                      <a:r>
                        <a:rPr lang="fr-FR" sz="900" b="1" dirty="0">
                          <a:latin typeface="Arial Narrow" pitchFamily="34" charset="0"/>
                        </a:rPr>
                        <a:t>PENDANT</a:t>
                      </a:r>
                      <a:r>
                        <a:rPr lang="fr-FR" sz="900" b="1" baseline="0" dirty="0">
                          <a:latin typeface="Arial Narrow" pitchFamily="34" charset="0"/>
                        </a:rPr>
                        <a:t> LE FESTIVAL</a:t>
                      </a:r>
                      <a:endParaRPr lang="fr-FR" sz="900" b="1" dirty="0">
                        <a:solidFill>
                          <a:srgbClr val="E83755"/>
                        </a:solidFill>
                        <a:latin typeface="Arial Narrow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Matin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Après-midi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Soir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216546">
                <a:tc>
                  <a:txBody>
                    <a:bodyPr/>
                    <a:lstStyle/>
                    <a:p>
                      <a:pPr algn="l"/>
                      <a:r>
                        <a:rPr lang="fr-FR" sz="800" dirty="0"/>
                        <a:t>Samedi</a:t>
                      </a:r>
                      <a:r>
                        <a:rPr lang="fr-FR" sz="800" baseline="0" dirty="0"/>
                        <a:t> 27 Mai</a:t>
                      </a:r>
                      <a:endParaRPr lang="fr-FR" sz="8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134377">
                <a:tc>
                  <a:txBody>
                    <a:bodyPr/>
                    <a:lstStyle/>
                    <a:p>
                      <a:pPr algn="l"/>
                      <a:r>
                        <a:rPr lang="fr-FR" sz="800" dirty="0"/>
                        <a:t>Dimanche</a:t>
                      </a:r>
                      <a:r>
                        <a:rPr lang="fr-FR" sz="800" baseline="0" dirty="0"/>
                        <a:t> 28 Mai</a:t>
                      </a:r>
                      <a:endParaRPr lang="fr-FR" sz="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</a:tbl>
          </a:graphicData>
        </a:graphic>
      </p:graphicFrame>
      <p:graphicFrame>
        <p:nvGraphicFramePr>
          <p:cNvPr id="136" name="Tableau 13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26508128"/>
              </p:ext>
            </p:extLst>
          </p:nvPr>
        </p:nvGraphicFramePr>
        <p:xfrm>
          <a:off x="421393" y="5128004"/>
          <a:ext cx="3268980" cy="449505"/>
        </p:xfrm>
        <a:graphic>
          <a:graphicData uri="http://schemas.openxmlformats.org/drawingml/2006/table">
            <a:tbl>
              <a:tblPr>
                <a:tableStyleId>{21E4AEA4-8DFA-4A89-87EB-49C32662AFE0}</a:tableStyleId>
              </a:tblPr>
              <a:tblGrid>
                <a:gridCol w="1211579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975360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  <a:gridCol w="1082041">
                  <a:extLst>
                    <a:ext uri="{9D8B030D-6E8A-4147-A177-3AD203B41FA5}">
                      <a16:colId xmlns:a16="http://schemas.microsoft.com/office/drawing/2014/main" xmlns="" val="20002"/>
                    </a:ext>
                  </a:extLst>
                </a:gridCol>
              </a:tblGrid>
              <a:tr h="235246">
                <a:tc>
                  <a:txBody>
                    <a:bodyPr/>
                    <a:lstStyle/>
                    <a:p>
                      <a:pPr algn="ctr"/>
                      <a:r>
                        <a:rPr lang="fr-FR" sz="900" b="1" dirty="0">
                          <a:latin typeface="Arial Narrow" pitchFamily="34" charset="0"/>
                        </a:rPr>
                        <a:t>APRES LE FESTIVAL</a:t>
                      </a:r>
                      <a:endParaRPr lang="fr-FR" sz="900" b="1" dirty="0">
                        <a:solidFill>
                          <a:srgbClr val="E83755"/>
                        </a:solidFill>
                        <a:latin typeface="Arial Narrow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Matin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Après-midi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214259">
                <a:tc>
                  <a:txBody>
                    <a:bodyPr/>
                    <a:lstStyle/>
                    <a:p>
                      <a:pPr algn="l"/>
                      <a:r>
                        <a:rPr lang="fr-FR" sz="800" dirty="0"/>
                        <a:t>Lundi</a:t>
                      </a:r>
                      <a:r>
                        <a:rPr lang="fr-FR" sz="800" baseline="0" dirty="0"/>
                        <a:t> 29 Mai</a:t>
                      </a:r>
                      <a:endParaRPr lang="fr-FR" sz="8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</a:tbl>
          </a:graphicData>
        </a:graphic>
      </p:graphicFrame>
      <p:sp>
        <p:nvSpPr>
          <p:cNvPr id="144" name="ZoneTexte 143"/>
          <p:cNvSpPr txBox="1"/>
          <p:nvPr/>
        </p:nvSpPr>
        <p:spPr>
          <a:xfrm>
            <a:off x="1505322" y="6257716"/>
            <a:ext cx="112776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000" b="1" dirty="0">
                <a:latin typeface="Gabriola" pitchFamily="82" charset="0"/>
                <a:cs typeface="FreesiaUPC" pitchFamily="34" charset="-34"/>
              </a:rPr>
              <a:t>Samedi</a:t>
            </a:r>
          </a:p>
        </p:txBody>
      </p:sp>
      <p:sp>
        <p:nvSpPr>
          <p:cNvPr id="145" name="ZoneTexte 144"/>
          <p:cNvSpPr txBox="1"/>
          <p:nvPr/>
        </p:nvSpPr>
        <p:spPr>
          <a:xfrm>
            <a:off x="4991950" y="6260256"/>
            <a:ext cx="17526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000" b="1" dirty="0">
                <a:latin typeface="Gabriola" pitchFamily="82" charset="0"/>
                <a:cs typeface="FreesiaUPC" pitchFamily="34" charset="-34"/>
              </a:rPr>
              <a:t>Dimanche</a:t>
            </a:r>
          </a:p>
        </p:txBody>
      </p:sp>
      <p:sp>
        <p:nvSpPr>
          <p:cNvPr id="146" name="ZoneTexte 145"/>
          <p:cNvSpPr txBox="1"/>
          <p:nvPr/>
        </p:nvSpPr>
        <p:spPr>
          <a:xfrm>
            <a:off x="1896114" y="5976455"/>
            <a:ext cx="2377440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100" dirty="0">
                <a:solidFill>
                  <a:srgbClr val="00B050"/>
                </a:solidFill>
              </a:rPr>
              <a:t>1 créneau = 4 heures</a:t>
            </a:r>
          </a:p>
        </p:txBody>
      </p:sp>
      <p:sp>
        <p:nvSpPr>
          <p:cNvPr id="147" name="ZoneTexte 146"/>
          <p:cNvSpPr txBox="1"/>
          <p:nvPr/>
        </p:nvSpPr>
        <p:spPr>
          <a:xfrm>
            <a:off x="840744" y="7422730"/>
            <a:ext cx="448818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400" b="1" u="sng" dirty="0">
                <a:solidFill>
                  <a:srgbClr val="40B8A8"/>
                </a:solidFill>
              </a:rPr>
              <a:t>Mission souhaitée</a:t>
            </a:r>
          </a:p>
          <a:p>
            <a:r>
              <a:rPr lang="fr-FR" sz="1000" b="1" dirty="0">
                <a:solidFill>
                  <a:srgbClr val="40B8A8"/>
                </a:solidFill>
              </a:rPr>
              <a:t>Merci d’indiquer 3 choix en les numérotant suivant l’ordre de préférence. </a:t>
            </a:r>
          </a:p>
          <a:p>
            <a:r>
              <a:rPr lang="fr-FR" sz="1000" b="1" dirty="0">
                <a:solidFill>
                  <a:srgbClr val="40B8A8"/>
                </a:solidFill>
              </a:rPr>
              <a:t>Votre 1</a:t>
            </a:r>
            <a:r>
              <a:rPr lang="fr-FR" sz="1000" b="1" baseline="30000" dirty="0">
                <a:solidFill>
                  <a:srgbClr val="40B8A8"/>
                </a:solidFill>
              </a:rPr>
              <a:t>er</a:t>
            </a:r>
            <a:r>
              <a:rPr lang="fr-FR" sz="1000" b="1" dirty="0">
                <a:solidFill>
                  <a:srgbClr val="40B8A8"/>
                </a:solidFill>
              </a:rPr>
              <a:t> choix sera respecté dans la mesure du possible.</a:t>
            </a:r>
          </a:p>
        </p:txBody>
      </p:sp>
      <p:graphicFrame>
        <p:nvGraphicFramePr>
          <p:cNvPr id="148" name="Tableau 14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20156241"/>
              </p:ext>
            </p:extLst>
          </p:nvPr>
        </p:nvGraphicFramePr>
        <p:xfrm>
          <a:off x="721995" y="8345315"/>
          <a:ext cx="6118860" cy="12573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2796540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262890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  <a:gridCol w="2823210">
                  <a:extLst>
                    <a:ext uri="{9D8B030D-6E8A-4147-A177-3AD203B41FA5}">
                      <a16:colId xmlns:a16="http://schemas.microsoft.com/office/drawing/2014/main" xmlns="" val="20002"/>
                    </a:ext>
                  </a:extLst>
                </a:gridCol>
                <a:gridCol w="236220">
                  <a:extLst>
                    <a:ext uri="{9D8B030D-6E8A-4147-A177-3AD203B41FA5}">
                      <a16:colId xmlns:a16="http://schemas.microsoft.com/office/drawing/2014/main" xmlns="" val="20003"/>
                    </a:ext>
                  </a:extLst>
                </a:gridCol>
              </a:tblGrid>
              <a:tr h="175260">
                <a:tc>
                  <a:txBody>
                    <a:bodyPr/>
                    <a:lstStyle/>
                    <a:p>
                      <a:pPr algn="l"/>
                      <a:r>
                        <a:rPr lang="fr-FR" sz="1000" dirty="0"/>
                        <a:t>Vente de balle (+18ans)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10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fr-FR" sz="1000" dirty="0"/>
                        <a:t>Bénévole volant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fr-FR" sz="10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281940">
                <a:tc>
                  <a:txBody>
                    <a:bodyPr/>
                    <a:lstStyle/>
                    <a:p>
                      <a:pPr algn="l"/>
                      <a:r>
                        <a:rPr lang="fr-FR" sz="1000" dirty="0"/>
                        <a:t>Buvette (+18ans)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10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indent="0" algn="l" defTabSz="7563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1000" dirty="0"/>
                        <a:t>Parking / circulation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fr-FR" sz="10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175260">
                <a:tc>
                  <a:txBody>
                    <a:bodyPr/>
                    <a:lstStyle/>
                    <a:p>
                      <a:pPr algn="l"/>
                      <a:r>
                        <a:rPr lang="fr-FR" sz="1000" dirty="0" smtClean="0"/>
                        <a:t>Cuisine</a:t>
                      </a:r>
                      <a:r>
                        <a:rPr lang="fr-FR" sz="1000" baseline="0" dirty="0" smtClean="0"/>
                        <a:t> artistes </a:t>
                      </a:r>
                      <a:endParaRPr lang="fr-FR" sz="10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10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fr-FR" sz="1000" dirty="0"/>
                        <a:t>Surveillance de scènes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fr-FR" sz="10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175260">
                <a:tc>
                  <a:txBody>
                    <a:bodyPr/>
                    <a:lstStyle/>
                    <a:p>
                      <a:pPr algn="l"/>
                      <a:r>
                        <a:rPr lang="fr-FR" sz="1000" dirty="0"/>
                        <a:t>Restauration</a:t>
                      </a:r>
                      <a:r>
                        <a:rPr lang="fr-FR" sz="1000" baseline="0" dirty="0"/>
                        <a:t> du public</a:t>
                      </a:r>
                      <a:endParaRPr lang="fr-FR" sz="10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10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fr-FR" sz="1000" dirty="0"/>
                        <a:t>Entretien toilettes sèches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fr-FR" sz="10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  <a:tr h="175260">
                <a:tc>
                  <a:txBody>
                    <a:bodyPr/>
                    <a:lstStyle/>
                    <a:p>
                      <a:pPr marL="0" marR="0" lvl="0" indent="0" algn="l" defTabSz="7563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1000" dirty="0"/>
                        <a:t>Point infos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10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indent="0" algn="l" defTabSz="7563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1000" dirty="0"/>
                        <a:t>Montage et démontage des scènes 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fr-FR" sz="10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10004"/>
                  </a:ext>
                </a:extLst>
              </a:tr>
            </a:tbl>
          </a:graphicData>
        </a:graphic>
      </p:graphicFrame>
      <p:sp>
        <p:nvSpPr>
          <p:cNvPr id="149" name="ZoneTexte 148"/>
          <p:cNvSpPr txBox="1"/>
          <p:nvPr/>
        </p:nvSpPr>
        <p:spPr>
          <a:xfrm>
            <a:off x="847532" y="8100494"/>
            <a:ext cx="4244898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00" b="1" dirty="0">
                <a:solidFill>
                  <a:srgbClr val="E83755"/>
                </a:solidFill>
              </a:rPr>
              <a:t>Pour plus d’informations sur les missions contactez-nous !</a:t>
            </a:r>
          </a:p>
        </p:txBody>
      </p:sp>
      <p:sp>
        <p:nvSpPr>
          <p:cNvPr id="24" name="ZoneTexte 23"/>
          <p:cNvSpPr txBox="1"/>
          <p:nvPr/>
        </p:nvSpPr>
        <p:spPr>
          <a:xfrm>
            <a:off x="905933" y="6536269"/>
            <a:ext cx="2540000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fr-FR" sz="1600" dirty="0">
                <a:latin typeface="FreesiaUPC" pitchFamily="34" charset="-34"/>
                <a:cs typeface="FreesiaUPC" pitchFamily="34" charset="-34"/>
              </a:rPr>
              <a:t> 1 créneau </a:t>
            </a:r>
          </a:p>
          <a:p>
            <a:pPr>
              <a:buFont typeface="Wingdings" pitchFamily="2" charset="2"/>
              <a:buChar char="q"/>
            </a:pPr>
            <a:r>
              <a:rPr lang="fr-FR" sz="1600" dirty="0">
                <a:latin typeface="FreesiaUPC" pitchFamily="34" charset="-34"/>
                <a:cs typeface="FreesiaUPC" pitchFamily="34" charset="-34"/>
              </a:rPr>
              <a:t> 2 créneaux </a:t>
            </a:r>
          </a:p>
          <a:p>
            <a:pPr>
              <a:buFont typeface="Wingdings" pitchFamily="2" charset="2"/>
              <a:buChar char="q"/>
            </a:pPr>
            <a:r>
              <a:rPr lang="fr-FR" sz="1600" dirty="0">
                <a:latin typeface="FreesiaUPC" pitchFamily="34" charset="-34"/>
                <a:cs typeface="FreesiaUPC" pitchFamily="34" charset="-34"/>
              </a:rPr>
              <a:t> Tant que vous voulez</a:t>
            </a:r>
          </a:p>
        </p:txBody>
      </p:sp>
      <p:sp>
        <p:nvSpPr>
          <p:cNvPr id="20" name="ZoneTexte 19"/>
          <p:cNvSpPr txBox="1"/>
          <p:nvPr/>
        </p:nvSpPr>
        <p:spPr>
          <a:xfrm>
            <a:off x="4598250" y="6521653"/>
            <a:ext cx="2540000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fr-FR" sz="1600" dirty="0">
                <a:latin typeface="FreesiaUPC" pitchFamily="34" charset="-34"/>
                <a:cs typeface="FreesiaUPC" pitchFamily="34" charset="-34"/>
              </a:rPr>
              <a:t> 1 créneau </a:t>
            </a:r>
          </a:p>
          <a:p>
            <a:pPr>
              <a:buFont typeface="Wingdings" pitchFamily="2" charset="2"/>
              <a:buChar char="q"/>
            </a:pPr>
            <a:r>
              <a:rPr lang="fr-FR" sz="1600" dirty="0">
                <a:latin typeface="FreesiaUPC" pitchFamily="34" charset="-34"/>
                <a:cs typeface="FreesiaUPC" pitchFamily="34" charset="-34"/>
              </a:rPr>
              <a:t> 2 créneaux </a:t>
            </a:r>
          </a:p>
          <a:p>
            <a:pPr>
              <a:buFont typeface="Wingdings" pitchFamily="2" charset="2"/>
              <a:buChar char="q"/>
            </a:pPr>
            <a:r>
              <a:rPr lang="fr-FR" sz="1600" dirty="0">
                <a:latin typeface="FreesiaUPC" pitchFamily="34" charset="-34"/>
                <a:cs typeface="FreesiaUPC" pitchFamily="34" charset="-34"/>
              </a:rPr>
              <a:t> Tant que vous voulez</a:t>
            </a:r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xmlns="" id="{6A0DC5FF-9BA7-314D-7473-E7D945EE8662}"/>
              </a:ext>
            </a:extLst>
          </p:cNvPr>
          <p:cNvSpPr txBox="1"/>
          <p:nvPr/>
        </p:nvSpPr>
        <p:spPr>
          <a:xfrm>
            <a:off x="176953" y="224332"/>
            <a:ext cx="3268980" cy="461665"/>
          </a:xfrm>
          <a:prstGeom prst="rect">
            <a:avLst/>
          </a:prstGeom>
          <a:solidFill>
            <a:srgbClr val="E83755"/>
          </a:solidFill>
        </p:spPr>
        <p:txBody>
          <a:bodyPr wrap="square" rtlCol="0">
            <a:spAutoFit/>
          </a:bodyPr>
          <a:lstStyle/>
          <a:p>
            <a:r>
              <a:rPr lang="fr-FR" sz="2400" dirty="0">
                <a:solidFill>
                  <a:schemeClr val="bg1"/>
                </a:solidFill>
                <a:latin typeface="Brush Script MT" pitchFamily="66" charset="0"/>
              </a:rPr>
              <a:t>Festival 2023: 27 et 28 Mai</a:t>
            </a:r>
          </a:p>
        </p:txBody>
      </p:sp>
      <p:graphicFrame>
        <p:nvGraphicFramePr>
          <p:cNvPr id="3" name="Tableau 2">
            <a:extLst>
              <a:ext uri="{FF2B5EF4-FFF2-40B4-BE49-F238E27FC236}">
                <a16:creationId xmlns:a16="http://schemas.microsoft.com/office/drawing/2014/main" xmlns="" id="{07F9C42E-617C-7D06-FD8E-CBEAEEBC438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24054407"/>
              </p:ext>
            </p:extLst>
          </p:nvPr>
        </p:nvGraphicFramePr>
        <p:xfrm>
          <a:off x="418159" y="3867733"/>
          <a:ext cx="3268980" cy="454301"/>
        </p:xfrm>
        <a:graphic>
          <a:graphicData uri="http://schemas.openxmlformats.org/drawingml/2006/table">
            <a:tbl>
              <a:tblPr>
                <a:tableStyleId>{21E4AEA4-8DFA-4A89-87EB-49C32662AFE0}</a:tableStyleId>
              </a:tblPr>
              <a:tblGrid>
                <a:gridCol w="1211579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975360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  <a:gridCol w="1082041">
                  <a:extLst>
                    <a:ext uri="{9D8B030D-6E8A-4147-A177-3AD203B41FA5}">
                      <a16:colId xmlns:a16="http://schemas.microsoft.com/office/drawing/2014/main" xmlns="" val="20002"/>
                    </a:ext>
                  </a:extLst>
                </a:gridCol>
              </a:tblGrid>
              <a:tr h="237755">
                <a:tc>
                  <a:txBody>
                    <a:bodyPr/>
                    <a:lstStyle/>
                    <a:p>
                      <a:pPr algn="ctr"/>
                      <a:r>
                        <a:rPr lang="fr-FR" sz="900" b="1" i="0" dirty="0">
                          <a:latin typeface="Arial Narrow" pitchFamily="34" charset="0"/>
                        </a:rPr>
                        <a:t>AVANT LE FESTIVAL</a:t>
                      </a:r>
                      <a:endParaRPr lang="fr-FR" sz="900" b="1" i="0" dirty="0">
                        <a:solidFill>
                          <a:srgbClr val="E83755"/>
                        </a:solidFill>
                        <a:latin typeface="Arial Narrow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Matin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Après-midi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216546">
                <a:tc>
                  <a:txBody>
                    <a:bodyPr/>
                    <a:lstStyle/>
                    <a:p>
                      <a:pPr algn="l"/>
                      <a:r>
                        <a:rPr lang="fr-FR" sz="800" dirty="0"/>
                        <a:t>Mercredi 24 Mai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</a:tbl>
          </a:graphicData>
        </a:graphic>
      </p:graphicFrame>
      <p:graphicFrame>
        <p:nvGraphicFramePr>
          <p:cNvPr id="4" name="Tableau 3">
            <a:extLst>
              <a:ext uri="{FF2B5EF4-FFF2-40B4-BE49-F238E27FC236}">
                <a16:creationId xmlns:a16="http://schemas.microsoft.com/office/drawing/2014/main" xmlns="" id="{FD5F9AAC-B9B8-790E-A178-5FBEDCFED303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87983869"/>
              </p:ext>
            </p:extLst>
          </p:nvPr>
        </p:nvGraphicFramePr>
        <p:xfrm>
          <a:off x="3876436" y="3869548"/>
          <a:ext cx="3268980" cy="454301"/>
        </p:xfrm>
        <a:graphic>
          <a:graphicData uri="http://schemas.openxmlformats.org/drawingml/2006/table">
            <a:tbl>
              <a:tblPr>
                <a:tableStyleId>{21E4AEA4-8DFA-4A89-87EB-49C32662AFE0}</a:tableStyleId>
              </a:tblPr>
              <a:tblGrid>
                <a:gridCol w="1211579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975360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  <a:gridCol w="1082041">
                  <a:extLst>
                    <a:ext uri="{9D8B030D-6E8A-4147-A177-3AD203B41FA5}">
                      <a16:colId xmlns:a16="http://schemas.microsoft.com/office/drawing/2014/main" xmlns="" val="20002"/>
                    </a:ext>
                  </a:extLst>
                </a:gridCol>
              </a:tblGrid>
              <a:tr h="237755">
                <a:tc>
                  <a:txBody>
                    <a:bodyPr/>
                    <a:lstStyle/>
                    <a:p>
                      <a:pPr algn="ctr"/>
                      <a:r>
                        <a:rPr lang="fr-FR" sz="900" b="1" i="0" dirty="0">
                          <a:latin typeface="Arial Narrow" pitchFamily="34" charset="0"/>
                        </a:rPr>
                        <a:t>AVANT LE FESTIVAL</a:t>
                      </a:r>
                      <a:endParaRPr lang="fr-FR" sz="900" b="1" i="0" dirty="0">
                        <a:solidFill>
                          <a:srgbClr val="E83755"/>
                        </a:solidFill>
                        <a:latin typeface="Arial Narrow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Matin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Après-midi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216546">
                <a:tc>
                  <a:txBody>
                    <a:bodyPr/>
                    <a:lstStyle/>
                    <a:p>
                      <a:pPr algn="l"/>
                      <a:r>
                        <a:rPr lang="fr-FR" sz="800" dirty="0"/>
                        <a:t>Jeudi 25 Mai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</a:tbl>
          </a:graphicData>
        </a:graphic>
      </p:graphicFrame>
      <p:graphicFrame>
        <p:nvGraphicFramePr>
          <p:cNvPr id="5" name="Tableau 4">
            <a:extLst>
              <a:ext uri="{FF2B5EF4-FFF2-40B4-BE49-F238E27FC236}">
                <a16:creationId xmlns:a16="http://schemas.microsoft.com/office/drawing/2014/main" xmlns="" id="{17809708-1352-D30D-EB2C-74BF5386668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698228365"/>
              </p:ext>
            </p:extLst>
          </p:nvPr>
        </p:nvGraphicFramePr>
        <p:xfrm>
          <a:off x="3876435" y="5124236"/>
          <a:ext cx="3268980" cy="449505"/>
        </p:xfrm>
        <a:graphic>
          <a:graphicData uri="http://schemas.openxmlformats.org/drawingml/2006/table">
            <a:tbl>
              <a:tblPr>
                <a:tableStyleId>{21E4AEA4-8DFA-4A89-87EB-49C32662AFE0}</a:tableStyleId>
              </a:tblPr>
              <a:tblGrid>
                <a:gridCol w="1211579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975360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  <a:gridCol w="1082041">
                  <a:extLst>
                    <a:ext uri="{9D8B030D-6E8A-4147-A177-3AD203B41FA5}">
                      <a16:colId xmlns:a16="http://schemas.microsoft.com/office/drawing/2014/main" xmlns="" val="20002"/>
                    </a:ext>
                  </a:extLst>
                </a:gridCol>
              </a:tblGrid>
              <a:tr h="235246">
                <a:tc>
                  <a:txBody>
                    <a:bodyPr/>
                    <a:lstStyle/>
                    <a:p>
                      <a:pPr algn="ctr"/>
                      <a:r>
                        <a:rPr lang="fr-FR" sz="900" b="1" dirty="0">
                          <a:latin typeface="Arial Narrow" pitchFamily="34" charset="0"/>
                        </a:rPr>
                        <a:t>APRES LE FESTIVAL</a:t>
                      </a:r>
                      <a:endParaRPr lang="fr-FR" sz="900" b="1" dirty="0">
                        <a:solidFill>
                          <a:srgbClr val="E83755"/>
                        </a:solidFill>
                        <a:latin typeface="Arial Narrow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Matin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800" dirty="0"/>
                        <a:t>Après-midi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214259">
                <a:tc>
                  <a:txBody>
                    <a:bodyPr/>
                    <a:lstStyle/>
                    <a:p>
                      <a:pPr algn="l"/>
                      <a:r>
                        <a:rPr lang="fr-FR" sz="800" baseline="0" dirty="0"/>
                        <a:t>Mardi 30 Mai</a:t>
                      </a:r>
                      <a:endParaRPr lang="fr-FR" sz="8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endParaRPr lang="fr-FR" sz="8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88901041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" name="ZoneTexte 76"/>
          <p:cNvSpPr txBox="1"/>
          <p:nvPr/>
        </p:nvSpPr>
        <p:spPr>
          <a:xfrm>
            <a:off x="2743192" y="1143000"/>
            <a:ext cx="4012314" cy="461665"/>
          </a:xfrm>
          <a:prstGeom prst="rect">
            <a:avLst/>
          </a:prstGeom>
          <a:solidFill>
            <a:srgbClr val="E83755"/>
          </a:solidFill>
        </p:spPr>
        <p:txBody>
          <a:bodyPr wrap="square" rtlCol="0">
            <a:spAutoFit/>
          </a:bodyPr>
          <a:lstStyle/>
          <a:p>
            <a:r>
              <a:rPr lang="fr-FR" sz="2400" dirty="0">
                <a:solidFill>
                  <a:schemeClr val="bg1"/>
                </a:solidFill>
                <a:latin typeface="Brush Script MT" pitchFamily="66" charset="0"/>
              </a:rPr>
              <a:t>Formulaire d’inscription</a:t>
            </a:r>
          </a:p>
        </p:txBody>
      </p:sp>
      <p:sp>
        <p:nvSpPr>
          <p:cNvPr id="116" name="TextBox 115"/>
          <p:cNvSpPr txBox="1"/>
          <p:nvPr/>
        </p:nvSpPr>
        <p:spPr>
          <a:xfrm>
            <a:off x="360799" y="6310228"/>
            <a:ext cx="331105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400" b="1" u="sng" dirty="0">
                <a:solidFill>
                  <a:srgbClr val="40B8A8"/>
                </a:solidFill>
                <a:cs typeface="Lato" panose="020F0502020204030203" pitchFamily="34" charset="0"/>
              </a:rPr>
              <a:t>Autorisation </a:t>
            </a:r>
            <a:r>
              <a:rPr lang="en-GB" sz="2400" b="1" u="sng" dirty="0" err="1">
                <a:solidFill>
                  <a:srgbClr val="40B8A8"/>
                </a:solidFill>
                <a:cs typeface="Lato" panose="020F0502020204030203" pitchFamily="34" charset="0"/>
              </a:rPr>
              <a:t>parentale</a:t>
            </a:r>
            <a:r>
              <a:rPr lang="en-GB" sz="2400" b="1" u="sng" dirty="0">
                <a:solidFill>
                  <a:srgbClr val="40B8A8"/>
                </a:solidFill>
                <a:cs typeface="Lato" panose="020F0502020204030203" pitchFamily="34" charset="0"/>
              </a:rPr>
              <a:t> </a:t>
            </a:r>
            <a:r>
              <a:rPr lang="en-GB" sz="1200" u="sng" dirty="0">
                <a:solidFill>
                  <a:srgbClr val="40B8A8"/>
                </a:solidFill>
                <a:cs typeface="Lato" panose="020F0502020204030203" pitchFamily="34" charset="0"/>
              </a:rPr>
              <a:t>(pour les </a:t>
            </a:r>
            <a:r>
              <a:rPr lang="en-GB" sz="1200" u="sng" dirty="0" err="1">
                <a:solidFill>
                  <a:srgbClr val="40B8A8"/>
                </a:solidFill>
                <a:cs typeface="Lato" panose="020F0502020204030203" pitchFamily="34" charset="0"/>
              </a:rPr>
              <a:t>mineurs</a:t>
            </a:r>
            <a:r>
              <a:rPr lang="en-GB" sz="1200" u="sng" dirty="0">
                <a:solidFill>
                  <a:srgbClr val="40B8A8"/>
                </a:solidFill>
                <a:cs typeface="Lato" panose="020F0502020204030203" pitchFamily="34" charset="0"/>
              </a:rPr>
              <a:t> à </a:t>
            </a:r>
            <a:r>
              <a:rPr lang="en-GB" sz="1200" u="sng" dirty="0" err="1">
                <a:solidFill>
                  <a:srgbClr val="40B8A8"/>
                </a:solidFill>
                <a:cs typeface="Lato" panose="020F0502020204030203" pitchFamily="34" charset="0"/>
              </a:rPr>
              <a:t>partir</a:t>
            </a:r>
            <a:r>
              <a:rPr lang="en-GB" sz="1200" u="sng" dirty="0">
                <a:solidFill>
                  <a:srgbClr val="40B8A8"/>
                </a:solidFill>
                <a:cs typeface="Lato" panose="020F0502020204030203" pitchFamily="34" charset="0"/>
              </a:rPr>
              <a:t> de 16 </a:t>
            </a:r>
            <a:r>
              <a:rPr lang="en-GB" sz="1200" u="sng" dirty="0" err="1">
                <a:solidFill>
                  <a:srgbClr val="40B8A8"/>
                </a:solidFill>
                <a:cs typeface="Lato" panose="020F0502020204030203" pitchFamily="34" charset="0"/>
              </a:rPr>
              <a:t>ans</a:t>
            </a:r>
            <a:r>
              <a:rPr lang="en-GB" sz="1200" u="sng" dirty="0">
                <a:solidFill>
                  <a:srgbClr val="40B8A8"/>
                </a:solidFill>
                <a:cs typeface="Lato" panose="020F0502020204030203" pitchFamily="34" charset="0"/>
              </a:rPr>
              <a:t>)</a:t>
            </a:r>
          </a:p>
        </p:txBody>
      </p:sp>
      <p:sp>
        <p:nvSpPr>
          <p:cNvPr id="114" name="Double vague 113"/>
          <p:cNvSpPr/>
          <p:nvPr/>
        </p:nvSpPr>
        <p:spPr>
          <a:xfrm>
            <a:off x="3962400" y="1524000"/>
            <a:ext cx="1935480" cy="297180"/>
          </a:xfrm>
          <a:prstGeom prst="doubleWave">
            <a:avLst/>
          </a:prstGeom>
          <a:solidFill>
            <a:srgbClr val="40B8A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dirty="0">
                <a:latin typeface="Brush Script MT" pitchFamily="66" charset="0"/>
              </a:rPr>
              <a:t>Bénévoles 2023</a:t>
            </a:r>
          </a:p>
        </p:txBody>
      </p:sp>
      <p:pic>
        <p:nvPicPr>
          <p:cNvPr id="76" name="Image 75" descr="15168802_1211954038896794_6520629479502560617_o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5637103" y="410277"/>
            <a:ext cx="1737360" cy="1737360"/>
          </a:xfrm>
          <a:prstGeom prst="ellipse">
            <a:avLst/>
          </a:prstGeom>
        </p:spPr>
      </p:pic>
      <p:sp>
        <p:nvSpPr>
          <p:cNvPr id="25" name="ZoneTexte 24"/>
          <p:cNvSpPr txBox="1"/>
          <p:nvPr/>
        </p:nvSpPr>
        <p:spPr>
          <a:xfrm>
            <a:off x="360799" y="6956559"/>
            <a:ext cx="7007087" cy="12772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50" dirty="0"/>
              <a:t>Je soussigné(e) ………………………………..........(Père/mère/responsable légal)</a:t>
            </a:r>
          </a:p>
          <a:p>
            <a:r>
              <a:rPr lang="fr-FR" sz="1050" dirty="0"/>
              <a:t>Adresse ……………………………………………………………………………………………………</a:t>
            </a:r>
          </a:p>
          <a:p>
            <a:r>
              <a:rPr lang="fr-FR" sz="1050" dirty="0"/>
              <a:t>Autorise mon fils/ma fille ………………………………………………………………………..</a:t>
            </a:r>
          </a:p>
          <a:p>
            <a:r>
              <a:rPr lang="fr-FR" sz="1050" dirty="0"/>
              <a:t>A participer en qualité de bénévole au festival « Les Monts de la Balle »</a:t>
            </a:r>
          </a:p>
          <a:p>
            <a:endParaRPr lang="fr-FR" sz="1050" dirty="0"/>
          </a:p>
          <a:p>
            <a:r>
              <a:rPr lang="fr-FR" sz="1050" dirty="0"/>
              <a:t>Date et signature du responsable légal : </a:t>
            </a:r>
          </a:p>
          <a:p>
            <a:pPr algn="r"/>
            <a:r>
              <a:rPr lang="fr-FR" sz="1050" dirty="0"/>
              <a:t>Signature du bénévole </a:t>
            </a:r>
            <a:r>
              <a:rPr lang="fr-FR" sz="1400" dirty="0"/>
              <a:t>:</a:t>
            </a:r>
          </a:p>
        </p:txBody>
      </p:sp>
      <p:sp>
        <p:nvSpPr>
          <p:cNvPr id="27" name="ZoneTexte 26"/>
          <p:cNvSpPr txBox="1"/>
          <p:nvPr/>
        </p:nvSpPr>
        <p:spPr>
          <a:xfrm>
            <a:off x="0" y="6024232"/>
            <a:ext cx="75628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- - - - - - - - - - - - - - - - - - - - - - - - - - - - - - - - - - - - - - - - - - - - - - - - - - - - - - - - - - - -  </a:t>
            </a:r>
          </a:p>
        </p:txBody>
      </p:sp>
      <p:sp>
        <p:nvSpPr>
          <p:cNvPr id="28" name="ZoneTexte 27"/>
          <p:cNvSpPr txBox="1"/>
          <p:nvPr/>
        </p:nvSpPr>
        <p:spPr>
          <a:xfrm>
            <a:off x="0" y="5385450"/>
            <a:ext cx="756285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600" dirty="0">
                <a:latin typeface="FreesiaUPC" pitchFamily="34" charset="-34"/>
                <a:cs typeface="FreesiaUPC" pitchFamily="34" charset="-34"/>
              </a:rPr>
              <a:t>Contact : AFR 12 ch. des rapeaux 42600 Verrières en Forez – </a:t>
            </a:r>
          </a:p>
          <a:p>
            <a:pPr algn="ctr"/>
            <a:r>
              <a:rPr lang="fr-FR" sz="1600" dirty="0">
                <a:latin typeface="FreesiaUPC" pitchFamily="34" charset="-34"/>
                <a:cs typeface="FreesiaUPC" pitchFamily="34" charset="-34"/>
              </a:rPr>
              <a:t>09 65 33 88 13 – afr.verrieres@orange.fr</a:t>
            </a:r>
          </a:p>
        </p:txBody>
      </p:sp>
      <p:sp>
        <p:nvSpPr>
          <p:cNvPr id="11" name="ZoneTexte 10"/>
          <p:cNvSpPr txBox="1"/>
          <p:nvPr/>
        </p:nvSpPr>
        <p:spPr>
          <a:xfrm>
            <a:off x="901008" y="3048781"/>
            <a:ext cx="5926667" cy="11387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200" dirty="0"/>
              <a:t>J’habite à Verrières-en-Forez ou les alentours et</a:t>
            </a:r>
            <a:r>
              <a:rPr lang="fr-FR" sz="1200" b="1" dirty="0"/>
              <a:t> </a:t>
            </a:r>
            <a:r>
              <a:rPr lang="fr-FR" sz="1600" b="1" dirty="0">
                <a:solidFill>
                  <a:srgbClr val="F59241"/>
                </a:solidFill>
              </a:rPr>
              <a:t>je </a:t>
            </a:r>
            <a:r>
              <a:rPr lang="fr-FR" sz="1600" b="1" dirty="0" smtClean="0">
                <a:solidFill>
                  <a:srgbClr val="F59241"/>
                </a:solidFill>
              </a:rPr>
              <a:t>propose d’héberger des artistes</a:t>
            </a:r>
            <a:r>
              <a:rPr lang="fr-FR" sz="1200" dirty="0" smtClean="0">
                <a:solidFill>
                  <a:srgbClr val="F59241"/>
                </a:solidFill>
              </a:rPr>
              <a:t>…</a:t>
            </a:r>
            <a:endParaRPr lang="fr-FR" sz="1200" dirty="0">
              <a:solidFill>
                <a:srgbClr val="F59241"/>
              </a:solidFill>
            </a:endParaRPr>
          </a:p>
          <a:p>
            <a:pPr algn="ctr"/>
            <a:endParaRPr lang="fr-FR" sz="1200" dirty="0">
              <a:solidFill>
                <a:srgbClr val="F59241"/>
              </a:solidFill>
            </a:endParaRPr>
          </a:p>
          <a:p>
            <a:pPr algn="ctr">
              <a:buFont typeface="Wingdings" pitchFamily="2" charset="2"/>
              <a:buChar char="q"/>
            </a:pPr>
            <a:r>
              <a:rPr lang="fr-FR" sz="1200" dirty="0"/>
              <a:t> J’ai un lit, une chambre… </a:t>
            </a:r>
            <a:r>
              <a:rPr lang="fr-FR" sz="1200" dirty="0" err="1"/>
              <a:t>etc</a:t>
            </a:r>
            <a:r>
              <a:rPr lang="fr-FR" sz="1200" dirty="0"/>
              <a:t> à proposer </a:t>
            </a:r>
            <a:r>
              <a:rPr lang="fr-FR" sz="1200" dirty="0" smtClean="0"/>
              <a:t> pendant </a:t>
            </a:r>
            <a:r>
              <a:rPr lang="fr-FR" sz="1200" smtClean="0"/>
              <a:t>le festival </a:t>
            </a:r>
          </a:p>
          <a:p>
            <a:pPr algn="ctr"/>
            <a:r>
              <a:rPr lang="fr-FR" sz="1200" i="1" smtClean="0"/>
              <a:t>Nous </a:t>
            </a:r>
            <a:r>
              <a:rPr lang="fr-FR" sz="1200" i="1" dirty="0"/>
              <a:t>vous contacterons pour en discuter.</a:t>
            </a:r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xmlns="" id="{8BAB9CD3-ACB6-5EDC-E3F7-B65A6B0D1FB2}"/>
              </a:ext>
            </a:extLst>
          </p:cNvPr>
          <p:cNvSpPr txBox="1"/>
          <p:nvPr/>
        </p:nvSpPr>
        <p:spPr>
          <a:xfrm>
            <a:off x="171453" y="401986"/>
            <a:ext cx="3268980" cy="461665"/>
          </a:xfrm>
          <a:prstGeom prst="rect">
            <a:avLst/>
          </a:prstGeom>
          <a:solidFill>
            <a:srgbClr val="E83755"/>
          </a:solidFill>
        </p:spPr>
        <p:txBody>
          <a:bodyPr wrap="square" rtlCol="0">
            <a:spAutoFit/>
          </a:bodyPr>
          <a:lstStyle/>
          <a:p>
            <a:r>
              <a:rPr lang="fr-FR" sz="2400" dirty="0">
                <a:solidFill>
                  <a:schemeClr val="bg1"/>
                </a:solidFill>
                <a:latin typeface="Brush Script MT" pitchFamily="66" charset="0"/>
              </a:rPr>
              <a:t>Festival 2023: 27 et 28 Mai</a:t>
            </a:r>
          </a:p>
        </p:txBody>
      </p:sp>
    </p:spTree>
    <p:extLst>
      <p:ext uri="{BB962C8B-B14F-4D97-AF65-F5344CB8AC3E}">
        <p14:creationId xmlns:p14="http://schemas.microsoft.com/office/powerpoint/2010/main" val="388901041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583</TotalTime>
  <Words>353</Words>
  <Application>Microsoft Office PowerPoint</Application>
  <PresentationFormat>Personnalisé</PresentationFormat>
  <Paragraphs>83</Paragraphs>
  <Slides>2</Slides>
  <Notes>2</Notes>
  <HiddenSlides>0</HiddenSlides>
  <MMClips>0</MMClips>
  <ScaleCrop>false</ScaleCrop>
  <HeadingPairs>
    <vt:vector size="4" baseType="variant">
      <vt:variant>
        <vt:lpstr>Thème</vt:lpstr>
      </vt:variant>
      <vt:variant>
        <vt:i4>1</vt:i4>
      </vt:variant>
      <vt:variant>
        <vt:lpstr>Titres des diapositives</vt:lpstr>
      </vt:variant>
      <vt:variant>
        <vt:i4>2</vt:i4>
      </vt:variant>
    </vt:vector>
  </HeadingPairs>
  <TitlesOfParts>
    <vt:vector size="3" baseType="lpstr">
      <vt:lpstr>Office Theme</vt:lpstr>
      <vt:lpstr>Présentation PowerPoint</vt:lpstr>
      <vt:lpstr>Présentation PowerPoint</vt:lpstr>
    </vt:vector>
  </TitlesOfParts>
  <Company>Hewlett-Packard Company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ikkinallego</dc:creator>
  <cp:lastModifiedBy>Admin</cp:lastModifiedBy>
  <cp:revision>82</cp:revision>
  <cp:lastPrinted>2020-02-22T16:07:04Z</cp:lastPrinted>
  <dcterms:created xsi:type="dcterms:W3CDTF">2017-02-16T03:54:32Z</dcterms:created>
  <dcterms:modified xsi:type="dcterms:W3CDTF">2023-04-24T15:03:15Z</dcterms:modified>
</cp:coreProperties>
</file>